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020932"/>
            <a:ext cx="10947042" cy="3045041"/>
          </a:xfrm>
        </p:spPr>
        <p:txBody>
          <a:bodyPr>
            <a:noAutofit/>
          </a:bodyPr>
          <a:lstStyle/>
          <a:p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35. </a:t>
            </a:r>
            <a:r>
              <a:rPr lang="en-US" sz="8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Ni!</a:t>
            </a:r>
            <a: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309072"/>
            <a:ext cx="12192000" cy="2825395"/>
          </a:xfrm>
        </p:spPr>
        <p:txBody>
          <a:bodyPr>
            <a:normAutofit/>
          </a:bodyPr>
          <a:lstStyle/>
          <a:p>
            <a:r>
              <a:rPr lang="en-US" sz="2800" dirty="0"/>
              <a:t>Bless the Lord, my Soul!</a:t>
            </a:r>
          </a:p>
          <a:p>
            <a:r>
              <a:rPr lang="en-US" sz="2800" dirty="0"/>
              <a:t>Late 34:1</a:t>
            </a:r>
          </a:p>
          <a:p>
            <a:r>
              <a:rPr lang="en-US" sz="2800" dirty="0"/>
              <a:t>Eliza Edmunds Hewitt, 1851-</a:t>
            </a:r>
          </a:p>
          <a:p>
            <a:r>
              <a:rPr lang="en-US" sz="2800" dirty="0" err="1"/>
              <a:t>Doh</a:t>
            </a:r>
            <a:r>
              <a:rPr lang="en-US" sz="2800" dirty="0"/>
              <a:t> is Bb</a:t>
            </a:r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21971" y="6156101"/>
            <a:ext cx="24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un, Amah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lahkhiat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Zan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meikhuam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meiikhuam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Pasian phat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6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04717" y="6156101"/>
            <a:ext cx="2487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mite’n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un, Kham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gawmsem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mite’n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kunin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gam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bawlsate’n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un,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bawlsate’n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un,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Abawlsate’n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un,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phat ding. </a:t>
            </a:r>
          </a:p>
          <a:p>
            <a:pPr marL="0" indent="0">
              <a:buNone/>
            </a:pP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13343" y="6156101"/>
            <a:ext cx="2478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Khawnkhong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pia, phat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Sapna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tuinak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phat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Phat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phat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13343" y="6156101"/>
            <a:ext cx="2478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mana,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ze-et Pasian,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kinaizaw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phat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lawpna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le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gawm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phat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21970" y="6156101"/>
            <a:ext cx="24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196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35. Topa Phat Ni!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2018-12-14T02:24:38Z</dcterms:modified>
</cp:coreProperties>
</file>